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390" r:id="rId2"/>
    <p:sldId id="483" r:id="rId3"/>
    <p:sldId id="484" r:id="rId4"/>
    <p:sldId id="445" r:id="rId5"/>
    <p:sldId id="446" r:id="rId6"/>
    <p:sldId id="447" r:id="rId7"/>
    <p:sldId id="485" r:id="rId8"/>
    <p:sldId id="486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C12B95-0486-4BD7-940A-C6F6F8FB58B7}" v="2" dt="2025-12-09T11:12:42.7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hard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boat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pig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Grace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40480" y="5009345"/>
            <a:ext cx="484632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found silver gems.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912314" y="442142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464751" y="432107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EA63F65-6608-9D6B-F96F-AFE701BB8AF3}"/>
              </a:ext>
            </a:extLst>
          </p:cNvPr>
          <p:cNvSpPr/>
          <p:nvPr/>
        </p:nvSpPr>
        <p:spPr>
          <a:xfrm>
            <a:off x="8119787" y="3853235"/>
            <a:ext cx="828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AB8135-FF64-DAF6-39EC-82DCF3D9A7E6}"/>
              </a:ext>
            </a:extLst>
          </p:cNvPr>
          <p:cNvSpPr/>
          <p:nvPr/>
        </p:nvSpPr>
        <p:spPr>
          <a:xfrm>
            <a:off x="3133725" y="3841759"/>
            <a:ext cx="1985963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found silver gems.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096507" y="511351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019132" y="445226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24830" y="445226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449229" y="5092854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7E7716E-E463-DCE3-A0A8-6943DE0D3CDD}"/>
              </a:ext>
            </a:extLst>
          </p:cNvPr>
          <p:cNvSpPr/>
          <p:nvPr/>
        </p:nvSpPr>
        <p:spPr>
          <a:xfrm>
            <a:off x="8119787" y="3853235"/>
            <a:ext cx="828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6BE77CF-F968-751E-D17F-272846FE8A3A}"/>
              </a:ext>
            </a:extLst>
          </p:cNvPr>
          <p:cNvSpPr/>
          <p:nvPr/>
        </p:nvSpPr>
        <p:spPr>
          <a:xfrm>
            <a:off x="3133725" y="3841759"/>
            <a:ext cx="1985963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found silver 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326888" y="507580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83950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955211" y="442036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374715" y="504912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175891-7411-7799-7881-F67C58B2D1B6}"/>
              </a:ext>
            </a:extLst>
          </p:cNvPr>
          <p:cNvSpPr/>
          <p:nvPr/>
        </p:nvSpPr>
        <p:spPr>
          <a:xfrm>
            <a:off x="8119787" y="3853235"/>
            <a:ext cx="828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5D4063-3BFF-4001-C856-B6F982B26941}"/>
              </a:ext>
            </a:extLst>
          </p:cNvPr>
          <p:cNvSpPr/>
          <p:nvPr/>
        </p:nvSpPr>
        <p:spPr>
          <a:xfrm>
            <a:off x="3133725" y="3841759"/>
            <a:ext cx="1985963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found silver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747283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79882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found silver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“silver”?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531954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724499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found silver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774243" y="2716392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406498">
            <a:off x="3135599" y="2687593"/>
            <a:ext cx="130511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982982" y="2644437"/>
            <a:ext cx="123088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4259720">
            <a:off x="4996879" y="2681008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B5571C1A-DA15-347D-0E82-9784D1AAF33D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</Words>
  <Application>Microsoft Office PowerPoint</Application>
  <PresentationFormat>Widescreen</PresentationFormat>
  <Paragraphs>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2025-12-22T09:58:38Z</dcterms:modified>
</cp:coreProperties>
</file>